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74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05" d="100"/>
          <a:sy n="105" d="100"/>
        </p:scale>
        <p:origin x="-4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17149266799108E-2"/>
          <c:y val="4.3457605975038845E-2"/>
          <c:w val="0.91168285073320088"/>
          <c:h val="0.819959398450678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1326468312898975E-2"/>
                  <c:y val="-8.0167860136752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180669018427106E-3"/>
                  <c:y val="-1.22477260341164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0903345092135526E-3"/>
                  <c:y val="-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29445352147417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907.6</c:v>
                </c:pt>
                <c:pt idx="1">
                  <c:v>243.8</c:v>
                </c:pt>
                <c:pt idx="2" formatCode="0.0">
                  <c:v>8.8000000000000007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2944535214741685E-2"/>
                  <c:y val="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1865686873419245E-16"/>
                  <c:y val="5.34452400911684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162.19999999999999</c:v>
                </c:pt>
                <c:pt idx="1">
                  <c:v>41.4</c:v>
                </c:pt>
                <c:pt idx="2">
                  <c:v>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8739456"/>
        <c:axId val="78053376"/>
        <c:axId val="0"/>
      </c:bar3DChart>
      <c:catAx>
        <c:axId val="78739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8053376"/>
        <c:crosses val="autoZero"/>
        <c:auto val="1"/>
        <c:lblAlgn val="ctr"/>
        <c:lblOffset val="100"/>
        <c:noMultiLvlLbl val="0"/>
      </c:catAx>
      <c:valAx>
        <c:axId val="78053376"/>
        <c:scaling>
          <c:orientation val="minMax"/>
          <c:min val="50"/>
        </c:scaling>
        <c:delete val="1"/>
        <c:axPos val="l"/>
        <c:numFmt formatCode="0.0" sourceLinked="1"/>
        <c:majorTickMark val="out"/>
        <c:minorTickMark val="none"/>
        <c:tickLblPos val="nextTo"/>
        <c:crossAx val="78739456"/>
        <c:crosses val="autoZero"/>
        <c:crossBetween val="between"/>
        <c:majorUnit val="150"/>
      </c:valAx>
    </c:plotArea>
    <c:legend>
      <c:legendPos val="b"/>
      <c:legendEntry>
        <c:idx val="0"/>
        <c:txPr>
          <a:bodyPr/>
          <a:lstStyle/>
          <a:p>
            <a:pPr>
              <a:defRPr sz="20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4980838010863216"/>
          <c:y val="0.25467201609836781"/>
          <c:w val="0.24060705793138173"/>
          <c:h val="6.4691560092697054E-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20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07.05.2026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округа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12905862"/>
              </p:ext>
            </p:extLst>
          </p:nvPr>
        </p:nvGraphicFramePr>
        <p:xfrm>
          <a:off x="683568" y="1340768"/>
          <a:ext cx="7848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2668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3538</TotalTime>
  <Words>4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Структура доходов бюджета  Шарангского муниципального округа на 01.04.2026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Торопова</cp:lastModifiedBy>
  <cp:revision>256</cp:revision>
  <cp:lastPrinted>2021-02-10T09:49:33Z</cp:lastPrinted>
  <dcterms:created xsi:type="dcterms:W3CDTF">2013-01-23T06:06:02Z</dcterms:created>
  <dcterms:modified xsi:type="dcterms:W3CDTF">2026-05-07T11:00:38Z</dcterms:modified>
</cp:coreProperties>
</file>